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72" r:id="rId5"/>
    <p:sldId id="366" r:id="rId6"/>
    <p:sldId id="376" r:id="rId7"/>
    <p:sldId id="362" r:id="rId8"/>
    <p:sldId id="364" r:id="rId9"/>
    <p:sldId id="375" r:id="rId10"/>
    <p:sldId id="350" r:id="rId11"/>
    <p:sldId id="352" r:id="rId12"/>
    <p:sldId id="360" r:id="rId13"/>
    <p:sldId id="357" r:id="rId14"/>
    <p:sldId id="358" r:id="rId15"/>
    <p:sldId id="3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67" autoAdjust="0"/>
  </p:normalViewPr>
  <p:slideViewPr>
    <p:cSldViewPr snapToGrid="0">
      <p:cViewPr varScale="1">
        <p:scale>
          <a:sx n="97" d="100"/>
          <a:sy n="97" d="100"/>
        </p:scale>
        <p:origin x="1056" y="30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 Debray" userId="1ebe68dc-eb7a-4e48-a4a6-5c66058e557c" providerId="ADAL" clId="{502C5618-F3E6-4DD1-BC4C-F83B5543D066}"/>
    <pc:docChg chg="delSld modSld sldOrd">
      <pc:chgData name="Yann Debray" userId="1ebe68dc-eb7a-4e48-a4a6-5c66058e557c" providerId="ADAL" clId="{502C5618-F3E6-4DD1-BC4C-F83B5543D066}" dt="2025-06-29T18:37:01.171" v="10" actId="47"/>
      <pc:docMkLst>
        <pc:docMk/>
      </pc:docMkLst>
      <pc:sldChg chg="ord">
        <pc:chgData name="Yann Debray" userId="1ebe68dc-eb7a-4e48-a4a6-5c66058e557c" providerId="ADAL" clId="{502C5618-F3E6-4DD1-BC4C-F83B5543D066}" dt="2025-06-29T18:36:19.825" v="8"/>
        <pc:sldMkLst>
          <pc:docMk/>
          <pc:sldMk cId="2239093336" sldId="350"/>
        </pc:sldMkLst>
      </pc:sldChg>
      <pc:sldChg chg="del">
        <pc:chgData name="Yann Debray" userId="1ebe68dc-eb7a-4e48-a4a6-5c66058e557c" providerId="ADAL" clId="{502C5618-F3E6-4DD1-BC4C-F83B5543D066}" dt="2025-06-29T18:36:51.540" v="9" actId="47"/>
        <pc:sldMkLst>
          <pc:docMk/>
          <pc:sldMk cId="1052177529" sldId="351"/>
        </pc:sldMkLst>
      </pc:sldChg>
      <pc:sldChg chg="ord">
        <pc:chgData name="Yann Debray" userId="1ebe68dc-eb7a-4e48-a4a6-5c66058e557c" providerId="ADAL" clId="{502C5618-F3E6-4DD1-BC4C-F83B5543D066}" dt="2025-06-29T18:36:19.825" v="8"/>
        <pc:sldMkLst>
          <pc:docMk/>
          <pc:sldMk cId="2543473707" sldId="352"/>
        </pc:sldMkLst>
      </pc:sldChg>
      <pc:sldChg chg="del">
        <pc:chgData name="Yann Debray" userId="1ebe68dc-eb7a-4e48-a4a6-5c66058e557c" providerId="ADAL" clId="{502C5618-F3E6-4DD1-BC4C-F83B5543D066}" dt="2025-06-29T18:36:51.540" v="9" actId="47"/>
        <pc:sldMkLst>
          <pc:docMk/>
          <pc:sldMk cId="330724522" sldId="353"/>
        </pc:sldMkLst>
      </pc:sldChg>
      <pc:sldChg chg="del">
        <pc:chgData name="Yann Debray" userId="1ebe68dc-eb7a-4e48-a4a6-5c66058e557c" providerId="ADAL" clId="{502C5618-F3E6-4DD1-BC4C-F83B5543D066}" dt="2025-06-29T18:36:51.540" v="9" actId="47"/>
        <pc:sldMkLst>
          <pc:docMk/>
          <pc:sldMk cId="2174769027" sldId="354"/>
        </pc:sldMkLst>
      </pc:sldChg>
      <pc:sldChg chg="del">
        <pc:chgData name="Yann Debray" userId="1ebe68dc-eb7a-4e48-a4a6-5c66058e557c" providerId="ADAL" clId="{502C5618-F3E6-4DD1-BC4C-F83B5543D066}" dt="2025-06-29T18:35:34.974" v="2" actId="47"/>
        <pc:sldMkLst>
          <pc:docMk/>
          <pc:sldMk cId="3011267466" sldId="355"/>
        </pc:sldMkLst>
      </pc:sldChg>
      <pc:sldChg chg="del">
        <pc:chgData name="Yann Debray" userId="1ebe68dc-eb7a-4e48-a4a6-5c66058e557c" providerId="ADAL" clId="{502C5618-F3E6-4DD1-BC4C-F83B5543D066}" dt="2025-06-29T18:35:34.974" v="2" actId="47"/>
        <pc:sldMkLst>
          <pc:docMk/>
          <pc:sldMk cId="4241664884" sldId="356"/>
        </pc:sldMkLst>
      </pc:sldChg>
      <pc:sldChg chg="del">
        <pc:chgData name="Yann Debray" userId="1ebe68dc-eb7a-4e48-a4a6-5c66058e557c" providerId="ADAL" clId="{502C5618-F3E6-4DD1-BC4C-F83B5543D066}" dt="2025-06-29T18:35:12.066" v="1" actId="47"/>
        <pc:sldMkLst>
          <pc:docMk/>
          <pc:sldMk cId="317185934" sldId="359"/>
        </pc:sldMkLst>
      </pc:sldChg>
      <pc:sldChg chg="del">
        <pc:chgData name="Yann Debray" userId="1ebe68dc-eb7a-4e48-a4a6-5c66058e557c" providerId="ADAL" clId="{502C5618-F3E6-4DD1-BC4C-F83B5543D066}" dt="2025-06-29T18:35:09.839" v="0" actId="47"/>
        <pc:sldMkLst>
          <pc:docMk/>
          <pc:sldMk cId="901839948" sldId="361"/>
        </pc:sldMkLst>
      </pc:sldChg>
      <pc:sldChg chg="modNotesTx">
        <pc:chgData name="Yann Debray" userId="1ebe68dc-eb7a-4e48-a4a6-5c66058e557c" providerId="ADAL" clId="{502C5618-F3E6-4DD1-BC4C-F83B5543D066}" dt="2025-06-29T18:35:58.016" v="6" actId="6549"/>
        <pc:sldMkLst>
          <pc:docMk/>
          <pc:sldMk cId="1142360050" sldId="362"/>
        </pc:sldMkLst>
      </pc:sldChg>
      <pc:sldChg chg="del">
        <pc:chgData name="Yann Debray" userId="1ebe68dc-eb7a-4e48-a4a6-5c66058e557c" providerId="ADAL" clId="{502C5618-F3E6-4DD1-BC4C-F83B5543D066}" dt="2025-06-29T18:35:34.974" v="2" actId="47"/>
        <pc:sldMkLst>
          <pc:docMk/>
          <pc:sldMk cId="2806654918" sldId="363"/>
        </pc:sldMkLst>
      </pc:sldChg>
      <pc:sldChg chg="del">
        <pc:chgData name="Yann Debray" userId="1ebe68dc-eb7a-4e48-a4a6-5c66058e557c" providerId="ADAL" clId="{502C5618-F3E6-4DD1-BC4C-F83B5543D066}" dt="2025-06-29T18:35:34.974" v="2" actId="47"/>
        <pc:sldMkLst>
          <pc:docMk/>
          <pc:sldMk cId="2427098163" sldId="365"/>
        </pc:sldMkLst>
      </pc:sldChg>
      <pc:sldChg chg="modNotesTx">
        <pc:chgData name="Yann Debray" userId="1ebe68dc-eb7a-4e48-a4a6-5c66058e557c" providerId="ADAL" clId="{502C5618-F3E6-4DD1-BC4C-F83B5543D066}" dt="2025-06-29T18:35:49.475" v="5" actId="6549"/>
        <pc:sldMkLst>
          <pc:docMk/>
          <pc:sldMk cId="1628403284" sldId="366"/>
        </pc:sldMkLst>
      </pc:sldChg>
      <pc:sldChg chg="del">
        <pc:chgData name="Yann Debray" userId="1ebe68dc-eb7a-4e48-a4a6-5c66058e557c" providerId="ADAL" clId="{502C5618-F3E6-4DD1-BC4C-F83B5543D066}" dt="2025-06-29T18:36:51.540" v="9" actId="47"/>
        <pc:sldMkLst>
          <pc:docMk/>
          <pc:sldMk cId="181171147" sldId="368"/>
        </pc:sldMkLst>
      </pc:sldChg>
      <pc:sldChg chg="del">
        <pc:chgData name="Yann Debray" userId="1ebe68dc-eb7a-4e48-a4a6-5c66058e557c" providerId="ADAL" clId="{502C5618-F3E6-4DD1-BC4C-F83B5543D066}" dt="2025-06-29T18:37:01.171" v="10" actId="47"/>
        <pc:sldMkLst>
          <pc:docMk/>
          <pc:sldMk cId="1774795187" sldId="369"/>
        </pc:sldMkLst>
      </pc:sldChg>
      <pc:sldChg chg="del">
        <pc:chgData name="Yann Debray" userId="1ebe68dc-eb7a-4e48-a4a6-5c66058e557c" providerId="ADAL" clId="{502C5618-F3E6-4DD1-BC4C-F83B5543D066}" dt="2025-06-29T18:35:09.839" v="0" actId="47"/>
        <pc:sldMkLst>
          <pc:docMk/>
          <pc:sldMk cId="2743280011" sldId="371"/>
        </pc:sldMkLst>
      </pc:sldChg>
      <pc:sldChg chg="del">
        <pc:chgData name="Yann Debray" userId="1ebe68dc-eb7a-4e48-a4a6-5c66058e557c" providerId="ADAL" clId="{502C5618-F3E6-4DD1-BC4C-F83B5543D066}" dt="2025-06-29T18:35:34.974" v="2" actId="47"/>
        <pc:sldMkLst>
          <pc:docMk/>
          <pc:sldMk cId="2335289625" sldId="373"/>
        </pc:sldMkLst>
      </pc:sldChg>
      <pc:sldChg chg="del">
        <pc:chgData name="Yann Debray" userId="1ebe68dc-eb7a-4e48-a4a6-5c66058e557c" providerId="ADAL" clId="{502C5618-F3E6-4DD1-BC4C-F83B5543D066}" dt="2025-06-29T18:35:34.974" v="2" actId="47"/>
        <pc:sldMkLst>
          <pc:docMk/>
          <pc:sldMk cId="810997196" sldId="374"/>
        </pc:sldMkLst>
      </pc:sldChg>
      <pc:sldChg chg="ord">
        <pc:chgData name="Yann Debray" userId="1ebe68dc-eb7a-4e48-a4a6-5c66058e557c" providerId="ADAL" clId="{502C5618-F3E6-4DD1-BC4C-F83B5543D066}" dt="2025-06-29T18:35:38.334" v="4"/>
        <pc:sldMkLst>
          <pc:docMk/>
          <pc:sldMk cId="3168834803" sldId="3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E700-42BC-0176-9339-8701722D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83D07-17C5-F37E-3E46-0345E5AE9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26148-E68C-0132-FA3E-121666A88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Cycling data analysis with MATLAB Online and Mobile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51948-8B90-9609-F3EB-1B1FE0C24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3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1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73F1-BA69-FEE4-DD36-91EB1051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602D-735C-C68B-9F4F-F568730B2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Track </a:t>
            </a:r>
            <a:br>
              <a:rPr lang="en-US" dirty="0"/>
            </a:br>
            <a:r>
              <a:rPr lang="en-US" dirty="0"/>
              <a:t>your </a:t>
            </a:r>
            <a:br>
              <a:rPr lang="en-US" dirty="0"/>
            </a:br>
            <a:r>
              <a:rPr lang="en-US" dirty="0"/>
              <a:t>rides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49BF5-517D-1237-6DCD-920DD062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47" y="684939"/>
            <a:ext cx="6173061" cy="6173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8EAE5-D484-A7EE-441F-9B000DAFAD31}"/>
              </a:ext>
            </a:extLst>
          </p:cNvPr>
          <p:cNvSpPr txBox="1"/>
          <p:nvPr/>
        </p:nvSpPr>
        <p:spPr>
          <a:xfrm>
            <a:off x="3225457" y="610564"/>
            <a:ext cx="409251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🚲</a:t>
            </a:r>
          </a:p>
        </p:txBody>
      </p:sp>
    </p:spTree>
    <p:extLst>
      <p:ext uri="{BB962C8B-B14F-4D97-AF65-F5344CB8AC3E}">
        <p14:creationId xmlns:p14="http://schemas.microsoft.com/office/powerpoint/2010/main" val="243612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B3ACA-CA0F-7593-E6F4-85207334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7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8F5A-A9F7-6490-95AE-36922C9A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15:15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5.8 m/s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B5565-74D4-CE75-7991-71D6BCA0A6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/>
              <a:t>🚲</a:t>
            </a:r>
          </a:p>
          <a:p>
            <a:endParaRPr lang="en-US" dirty="0"/>
          </a:p>
        </p:txBody>
      </p:sp>
      <p:pic>
        <p:nvPicPr>
          <p:cNvPr id="7" name="Picture 6" descr="A map with a dotted line&#10;&#10;AI-generated content may be incorrect.">
            <a:extLst>
              <a:ext uri="{FF2B5EF4-FFF2-40B4-BE49-F238E27FC236}">
                <a16:creationId xmlns:a16="http://schemas.microsoft.com/office/drawing/2014/main" id="{34B8027E-3A88-61CD-11F7-8000BBE9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46" y="1339273"/>
            <a:ext cx="6662218" cy="49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D439-10FF-6132-0FC8-D929940D5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01:08:07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6.2 m/s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Placeholder 7" descr="A map with a dotted line&#10;&#10;AI-generated content may be incorrect.">
            <a:extLst>
              <a:ext uri="{FF2B5EF4-FFF2-40B4-BE49-F238E27FC236}">
                <a16:creationId xmlns:a16="http://schemas.microsoft.com/office/drawing/2014/main" id="{D40EFF04-69DA-7425-F6FA-EBD942EAE1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899" r="19899"/>
          <a:stretch>
            <a:fillRect/>
          </a:stretch>
        </p:blipFill>
        <p:spPr/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482369-CC8A-D498-31E0-D0FF8F4CEE81}"/>
              </a:ext>
            </a:extLst>
          </p:cNvPr>
          <p:cNvSpPr txBox="1">
            <a:spLocks/>
          </p:cNvSpPr>
          <p:nvPr/>
        </p:nvSpPr>
        <p:spPr>
          <a:xfrm>
            <a:off x="9013370" y="4631377"/>
            <a:ext cx="2021245" cy="1675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/>
              <a:t>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0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Track </a:t>
            </a:r>
            <a:br>
              <a:rPr lang="en-US" dirty="0"/>
            </a:br>
            <a:r>
              <a:rPr lang="en-US" dirty="0"/>
              <a:t>your </a:t>
            </a:r>
            <a:br>
              <a:rPr lang="en-US" dirty="0"/>
            </a:br>
            <a:r>
              <a:rPr lang="en-US" dirty="0"/>
              <a:t>rides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993C0-C2BC-7562-37F1-3BDFC29AC5EF}"/>
              </a:ext>
            </a:extLst>
          </p:cNvPr>
          <p:cNvSpPr txBox="1"/>
          <p:nvPr/>
        </p:nvSpPr>
        <p:spPr>
          <a:xfrm>
            <a:off x="1280159" y="3527206"/>
            <a:ext cx="409251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/>
              <a:t>🚲</a:t>
            </a:r>
          </a:p>
        </p:txBody>
      </p:sp>
      <p:pic>
        <p:nvPicPr>
          <p:cNvPr id="3" name="full_ride">
            <a:hlinkClick r:id="" action="ppaction://media"/>
            <a:extLst>
              <a:ext uri="{FF2B5EF4-FFF2-40B4-BE49-F238E27FC236}">
                <a16:creationId xmlns:a16="http://schemas.microsoft.com/office/drawing/2014/main" id="{BADB5F76-95CB-C0A5-B85C-CBF1BDAC01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1313" y="1356139"/>
            <a:ext cx="7208286" cy="43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237B3-B809-5E41-D761-B6061571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87B4-0845-9D65-D675-0B118ABC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01:08:07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6.2 m/s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67FB5-49AA-5784-C76B-151CB8749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/>
              <a:t>🚲</a:t>
            </a:r>
          </a:p>
          <a:p>
            <a:endParaRPr lang="en-US" dirty="0"/>
          </a:p>
        </p:txBody>
      </p:sp>
      <p:pic>
        <p:nvPicPr>
          <p:cNvPr id="9" name="Picture 8" descr="A map with a dotted line&#10;&#10;AI-generated content may be incorrect.">
            <a:extLst>
              <a:ext uri="{FF2B5EF4-FFF2-40B4-BE49-F238E27FC236}">
                <a16:creationId xmlns:a16="http://schemas.microsoft.com/office/drawing/2014/main" id="{FF6DAA89-E4A4-9153-A1A3-B7C55311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532"/>
            <a:ext cx="8395128" cy="50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60B6-22B4-453F-676A-7948A8D5A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C98F310-5C61-A8F2-4E85-5B830DAC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6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348B-6C61-4F46-FE00-ACA4D9AF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9B8969-4403-BA32-539C-2A093BCF17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4AA04-DAD6-01E0-0E76-730A45CD94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715CDDE-FAF0-6CCD-53FE-0FB71396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466" b="52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711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2A6B-CB65-22F6-A87E-CE25A1E92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for coding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682C2-E358-4291-3179-7B444FFF82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sz="19900" dirty="0"/>
              <a:t>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A8979-8FA3-B198-47D0-2A0E81A3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83319-BC92-0D57-B443-2EDC864E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9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DDBAF-4E5C-5662-FBF3-A2855750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7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E572E2-0B77-BCD8-B38D-C618FC55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31" y="1714351"/>
            <a:ext cx="6096528" cy="34292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9CBAF0-56FF-76E2-C392-9121248A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4503568"/>
          </a:xfrm>
        </p:spPr>
        <p:txBody>
          <a:bodyPr/>
          <a:lstStyle/>
          <a:p>
            <a:r>
              <a:rPr lang="en-US" dirty="0"/>
              <a:t>Share your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Ride 🚴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Run 🏃‍♂️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79189-94D3-00C1-FCC3-B2F81603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31" y="1714351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055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purl.org/dc/elements/1.1/"/>
    <ds:schemaRef ds:uri="http://schemas.microsoft.com/office/infopath/2007/PartnerControls"/>
    <ds:schemaRef ds:uri="16c05727-aa75-4e4a-9b5f-8a80a1165891"/>
    <ds:schemaRef ds:uri="http://schemas.microsoft.com/sharepoint/v3"/>
    <ds:schemaRef ds:uri="http://schemas.microsoft.com/office/2006/documentManagement/types"/>
    <ds:schemaRef ds:uri="http://www.w3.org/XML/1998/namespace"/>
    <ds:schemaRef ds:uri="71af3243-3dd4-4a8d-8c0d-dd76da1f02a5"/>
    <ds:schemaRef ds:uri="http://schemas.microsoft.com/office/2006/metadata/properties"/>
    <ds:schemaRef ds:uri="http://purl.org/dc/terms/"/>
    <ds:schemaRef ds:uri="http://schemas.openxmlformats.org/package/2006/metadata/core-properties"/>
    <ds:schemaRef ds:uri="230e9df3-be65-4c73-a93b-d1236ebd677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{17979DC8-3A62-456D-99A4-7C0AE5320CF3}TF54b766f8-63ee-43b7-9d15-113a5f305028877f3672_win32-63cef5419105</Template>
  <TotalTime>820</TotalTime>
  <Words>66</Words>
  <Application>Microsoft Office PowerPoint</Application>
  <PresentationFormat>Widescreen</PresentationFormat>
  <Paragraphs>18</Paragraphs>
  <Slides>12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GradientVTI</vt:lpstr>
      <vt:lpstr>Track  your  rides</vt:lpstr>
      <vt:lpstr>Track  your  rides</vt:lpstr>
      <vt:lpstr>01:08:07  6.2 m/s</vt:lpstr>
      <vt:lpstr>PowerPoint Presentation</vt:lpstr>
      <vt:lpstr>PowerPoint Presentation</vt:lpstr>
      <vt:lpstr>Time for coding</vt:lpstr>
      <vt:lpstr>PowerPoint Presentation</vt:lpstr>
      <vt:lpstr>PowerPoint Presentation</vt:lpstr>
      <vt:lpstr>Share your    Ride 🚴 or Run 🏃‍♂️ </vt:lpstr>
      <vt:lpstr>PowerPoint Presentation</vt:lpstr>
      <vt:lpstr>15:15  5.8 m/s</vt:lpstr>
      <vt:lpstr>01:08:07  6.2 m/s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Yann Debray</dc:creator>
  <cp:lastModifiedBy>Yann Debray</cp:lastModifiedBy>
  <cp:revision>3</cp:revision>
  <dcterms:created xsi:type="dcterms:W3CDTF">2025-06-22T15:08:55Z</dcterms:created>
  <dcterms:modified xsi:type="dcterms:W3CDTF">2025-06-29T18:37:09Z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